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E4BFED16-20FF-4D25-BE89-A70CF532F793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266F-A60C-499A-ADF5-D606819B022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B2B5-FD92-4505-85A3-06F93C88649B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1794-85D9-42B0-9CA4-4B940548247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4F2EA6C9-1718-48C7-805D-6A3617E9F5D0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F31-C8B6-4BD4-9D16-F3AC8DDC775F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959-6C9E-4BF8-9032-C5AB7C201A20}" type="datetime1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2FE-08FA-4C4D-9C91-CDD6CF99217C}" type="datetime1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2DE9-54D4-4956-9FD6-45392F923A05}" type="datetime1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2B2945AE-CC9C-46E0-A3F7-7AE51920CE85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AC13F5E-AA95-4998-9B70-2E5CEC66FD9C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AA2D-5437-4499-B005-9B37D096D43E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sl.about.com/bio/Kenneth-Beare-2205.ht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8229600" cy="1918260"/>
          </a:xfrm>
        </p:spPr>
        <p:txBody>
          <a:bodyPr/>
          <a:lstStyle/>
          <a:p>
            <a:r>
              <a:rPr lang="en-US" dirty="0" smtClean="0"/>
              <a:t>Expressing Numbers</a:t>
            </a:r>
            <a:br>
              <a:rPr lang="en-US" dirty="0" smtClean="0"/>
            </a:br>
            <a:r>
              <a:rPr lang="en-US" dirty="0" smtClean="0"/>
              <a:t> in English</a:t>
            </a:r>
            <a:endParaRPr lang="en-US" dirty="0"/>
          </a:p>
        </p:txBody>
      </p:sp>
      <p:pic>
        <p:nvPicPr>
          <p:cNvPr id="1026" name="Picture 2" descr="http://wmphoenixopen.com/wp-content/uploads/2012/01/Colored-Numbers-Original-34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124200"/>
            <a:ext cx="3238500" cy="2381250"/>
          </a:xfrm>
          <a:prstGeom prst="roundRect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Speed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100 mph  	</a:t>
            </a:r>
            <a:r>
              <a:rPr lang="en-US" sz="4000" dirty="0" smtClean="0"/>
              <a:t>One hundred </a:t>
            </a:r>
          </a:p>
          <a:p>
            <a:r>
              <a:rPr lang="en-US" sz="4000" dirty="0" smtClean="0"/>
              <a:t>			miles per hour</a:t>
            </a:r>
          </a:p>
          <a:p>
            <a:pPr algn="ctr"/>
            <a:r>
              <a:rPr lang="en-US" sz="4000" dirty="0" smtClean="0"/>
              <a:t>(mph = miles per hour)</a:t>
            </a:r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 smtClean="0"/>
              <a:t>Practice: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65 mph	35 mph	24 mph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Weight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80 kg</a:t>
            </a:r>
            <a:r>
              <a:rPr lang="en-US" sz="4000" dirty="0" smtClean="0"/>
              <a:t>	80 kilograms 	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35 lbs	</a:t>
            </a:r>
            <a:r>
              <a:rPr lang="en-US" sz="4000" dirty="0" smtClean="0"/>
              <a:t>thirty five pounds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109 kg			34 kg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189 lbs		20 lbs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Telephone numbers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616-331-6493</a:t>
            </a:r>
            <a:r>
              <a:rPr lang="en-US" sz="4000" dirty="0" smtClean="0"/>
              <a:t>	</a:t>
            </a:r>
          </a:p>
          <a:p>
            <a:r>
              <a:rPr lang="en-US" sz="4000" dirty="0" smtClean="0"/>
              <a:t>	Six one six, three </a:t>
            </a:r>
            <a:r>
              <a:rPr lang="en-US" sz="4000" dirty="0" err="1" smtClean="0"/>
              <a:t>three</a:t>
            </a:r>
            <a:r>
              <a:rPr lang="en-US" sz="4000" dirty="0" smtClean="0"/>
              <a:t> 		one, six four nine three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Practice: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714-825-4590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912-240-7421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Dates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12/04/53 </a:t>
            </a:r>
            <a:r>
              <a:rPr lang="en-US" sz="4000" dirty="0" smtClean="0"/>
              <a:t>Twelve four fifty three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5/27/79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12/15/12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3/09/88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8229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Temperature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33°C  	</a:t>
            </a:r>
            <a:r>
              <a:rPr lang="en-US" sz="4000" dirty="0" smtClean="0"/>
              <a:t>Thirty three degrees 			</a:t>
            </a:r>
            <a:r>
              <a:rPr lang="en-US" sz="4000" dirty="0" err="1" smtClean="0"/>
              <a:t>Celcius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	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72°F</a:t>
            </a:r>
            <a:r>
              <a:rPr lang="en-US" sz="4000" dirty="0" smtClean="0"/>
              <a:t>  	Seventy two degrees 			Fahrenheit</a:t>
            </a:r>
          </a:p>
          <a:p>
            <a:r>
              <a:rPr lang="en-US" sz="4000" b="1" dirty="0" smtClean="0"/>
              <a:t>Practice: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21°C			19°C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101°F			65°F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8458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Height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 m 77 cm</a:t>
            </a:r>
            <a:r>
              <a:rPr lang="en-US" sz="4000" dirty="0" smtClean="0"/>
              <a:t>	Two meters seventy 				seven centimeters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5’ 11”		</a:t>
            </a:r>
            <a:r>
              <a:rPr lang="en-US" sz="4000" dirty="0" smtClean="0"/>
              <a:t>Five feet eleven inches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Practice: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3 m 88 cm			4</a:t>
            </a:r>
            <a:r>
              <a:rPr lang="en-US" sz="4000" smtClean="0">
                <a:solidFill>
                  <a:srgbClr val="0070C0"/>
                </a:solidFill>
              </a:rPr>
              <a:t>’ 7</a:t>
            </a:r>
            <a:r>
              <a:rPr lang="en-US" sz="4000" dirty="0" smtClean="0">
                <a:solidFill>
                  <a:srgbClr val="0070C0"/>
                </a:solidFill>
              </a:rPr>
              <a:t>”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 m 4 cm			6’ 5”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Price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$82</a:t>
            </a:r>
            <a:r>
              <a:rPr lang="en-US" sz="4000" dirty="0" smtClean="0"/>
              <a:t>  	Eighty two dollars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$5.49 	</a:t>
            </a:r>
            <a:r>
              <a:rPr lang="en-US" sz="4000" dirty="0" smtClean="0"/>
              <a:t>five dollars and forty </a:t>
            </a:r>
          </a:p>
          <a:p>
            <a:r>
              <a:rPr lang="en-US" sz="4000" dirty="0" smtClean="0"/>
              <a:t>		nine cents</a:t>
            </a:r>
            <a:endParaRPr lang="en-US" sz="4000" dirty="0" smtClean="0">
              <a:solidFill>
                <a:srgbClr val="0070C0"/>
              </a:solidFill>
            </a:endParaRPr>
          </a:p>
          <a:p>
            <a:endParaRPr lang="en-US" sz="2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$23		$6.71		$327.14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Scores in Sports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2-1		</a:t>
            </a:r>
            <a:r>
              <a:rPr lang="en-US" sz="4000" dirty="0" smtClean="0"/>
              <a:t>Two to one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3-7		68-66		8-4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458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Simple Math</a:t>
            </a:r>
            <a:endParaRPr lang="en-US" sz="4000" dirty="0" smtClean="0"/>
          </a:p>
          <a:p>
            <a:r>
              <a:rPr lang="en-US" sz="4000" b="1" dirty="0" smtClean="0">
                <a:solidFill>
                  <a:srgbClr val="0070C0"/>
                </a:solidFill>
              </a:rPr>
              <a:t>+</a:t>
            </a:r>
            <a:r>
              <a:rPr lang="en-US" sz="4000" dirty="0" smtClean="0">
                <a:solidFill>
                  <a:srgbClr val="0070C0"/>
                </a:solidFill>
              </a:rPr>
              <a:t>	</a:t>
            </a:r>
            <a:r>
              <a:rPr lang="en-US" sz="4000" dirty="0" smtClean="0"/>
              <a:t>plus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-</a:t>
            </a:r>
            <a:r>
              <a:rPr lang="en-US" sz="4000" dirty="0" smtClean="0">
                <a:solidFill>
                  <a:srgbClr val="0070C0"/>
                </a:solidFill>
              </a:rPr>
              <a:t>	</a:t>
            </a:r>
            <a:r>
              <a:rPr lang="en-US" sz="4000" dirty="0" smtClean="0"/>
              <a:t>minus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x</a:t>
            </a:r>
            <a:r>
              <a:rPr lang="en-US" sz="4000" dirty="0" smtClean="0">
                <a:solidFill>
                  <a:srgbClr val="0070C0"/>
                </a:solidFill>
              </a:rPr>
              <a:t>	</a:t>
            </a:r>
            <a:r>
              <a:rPr lang="en-US" sz="4000" dirty="0" smtClean="0"/>
              <a:t>times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÷ </a:t>
            </a:r>
            <a:r>
              <a:rPr lang="en-US" sz="4000" dirty="0" smtClean="0">
                <a:solidFill>
                  <a:srgbClr val="0070C0"/>
                </a:solidFill>
              </a:rPr>
              <a:t>	</a:t>
            </a:r>
            <a:r>
              <a:rPr lang="en-US" sz="4000" dirty="0" smtClean="0"/>
              <a:t>divided by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=</a:t>
            </a:r>
            <a:r>
              <a:rPr lang="en-US" sz="4000" dirty="0" smtClean="0">
                <a:solidFill>
                  <a:srgbClr val="0070C0"/>
                </a:solidFill>
              </a:rPr>
              <a:t>	</a:t>
            </a:r>
            <a:r>
              <a:rPr lang="en-US" sz="4000" dirty="0" smtClean="0"/>
              <a:t>equals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839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Simple Math </a:t>
            </a:r>
            <a:endParaRPr lang="en-US" sz="40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10 + 9 = 19	</a:t>
            </a:r>
            <a:r>
              <a:rPr lang="en-US" sz="3600" dirty="0" smtClean="0"/>
              <a:t>ten </a:t>
            </a:r>
            <a:r>
              <a:rPr lang="en-US" sz="3600" dirty="0" smtClean="0">
                <a:solidFill>
                  <a:srgbClr val="0070C0"/>
                </a:solidFill>
              </a:rPr>
              <a:t>plus</a:t>
            </a:r>
            <a:r>
              <a:rPr lang="en-US" sz="3600" dirty="0" smtClean="0"/>
              <a:t> nine </a:t>
            </a:r>
          </a:p>
          <a:p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0070C0"/>
                </a:solidFill>
              </a:rPr>
              <a:t>equals</a:t>
            </a:r>
            <a:r>
              <a:rPr lang="en-US" sz="3600" dirty="0" smtClean="0"/>
              <a:t> nineteen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12 – 8 = 4</a:t>
            </a:r>
            <a:r>
              <a:rPr lang="en-US" sz="3600" dirty="0" smtClean="0"/>
              <a:t>	twelve </a:t>
            </a:r>
            <a:r>
              <a:rPr lang="en-US" sz="3600" dirty="0" smtClean="0">
                <a:solidFill>
                  <a:srgbClr val="0070C0"/>
                </a:solidFill>
              </a:rPr>
              <a:t>minus</a:t>
            </a:r>
            <a:r>
              <a:rPr lang="en-US" sz="3600" dirty="0" smtClean="0"/>
              <a:t> eight 					</a:t>
            </a:r>
            <a:r>
              <a:rPr lang="en-US" sz="3600" dirty="0" smtClean="0">
                <a:solidFill>
                  <a:srgbClr val="0070C0"/>
                </a:solidFill>
              </a:rPr>
              <a:t>equals</a:t>
            </a:r>
            <a:r>
              <a:rPr lang="en-US" sz="3600" dirty="0" smtClean="0"/>
              <a:t> four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4 x 2 = </a:t>
            </a:r>
            <a:r>
              <a:rPr lang="en-US" sz="3600" dirty="0" smtClean="0">
                <a:solidFill>
                  <a:srgbClr val="0070C0"/>
                </a:solidFill>
              </a:rPr>
              <a:t>8</a:t>
            </a:r>
            <a:r>
              <a:rPr lang="en-US" sz="3600" dirty="0" smtClean="0"/>
              <a:t>	four </a:t>
            </a:r>
            <a:r>
              <a:rPr lang="en-US" sz="3600" dirty="0" smtClean="0">
                <a:solidFill>
                  <a:srgbClr val="0070C0"/>
                </a:solidFill>
              </a:rPr>
              <a:t>times</a:t>
            </a:r>
            <a:r>
              <a:rPr lang="en-US" sz="3600" dirty="0" smtClean="0"/>
              <a:t> two </a:t>
            </a:r>
          </a:p>
          <a:p>
            <a:r>
              <a:rPr lang="en-US" sz="3600" dirty="0" smtClean="0"/>
              <a:t>			</a:t>
            </a:r>
            <a:r>
              <a:rPr lang="en-US" sz="3600" smtClean="0">
                <a:solidFill>
                  <a:srgbClr val="0070C0"/>
                </a:solidFill>
              </a:rPr>
              <a:t>equals</a:t>
            </a:r>
            <a:r>
              <a:rPr lang="en-US" sz="3600" smtClean="0"/>
              <a:t> </a:t>
            </a:r>
            <a:r>
              <a:rPr lang="en-US" sz="3600" smtClean="0"/>
              <a:t>eight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16 ÷ 4 = 4</a:t>
            </a:r>
            <a:r>
              <a:rPr lang="en-US" sz="3600" dirty="0" smtClean="0"/>
              <a:t>	sixteen </a:t>
            </a:r>
            <a:r>
              <a:rPr lang="en-US" sz="3600" dirty="0" smtClean="0">
                <a:solidFill>
                  <a:srgbClr val="0070C0"/>
                </a:solidFill>
              </a:rPr>
              <a:t>divided by </a:t>
            </a:r>
            <a:r>
              <a:rPr lang="en-US" sz="3600" dirty="0" smtClean="0"/>
              <a:t>					four </a:t>
            </a:r>
            <a:r>
              <a:rPr lang="en-US" sz="3600" dirty="0" smtClean="0">
                <a:solidFill>
                  <a:srgbClr val="0070C0"/>
                </a:solidFill>
              </a:rPr>
              <a:t>equals</a:t>
            </a:r>
            <a:r>
              <a:rPr lang="en-US" sz="3600" dirty="0" smtClean="0"/>
              <a:t> four</a:t>
            </a:r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023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Large numbers:</a:t>
            </a:r>
          </a:p>
          <a:p>
            <a:endParaRPr lang="en-US" sz="2000" dirty="0" smtClean="0"/>
          </a:p>
          <a:p>
            <a:r>
              <a:rPr lang="en-US" sz="5400" dirty="0" smtClean="0">
                <a:solidFill>
                  <a:srgbClr val="0070C0"/>
                </a:solidFill>
              </a:rPr>
              <a:t>000,000,000,000</a:t>
            </a:r>
          </a:p>
          <a:p>
            <a:r>
              <a:rPr lang="en-US" sz="2800" b="1" dirty="0" smtClean="0"/>
              <a:t>billion   million  thousand  hundred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300 billion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3600" b="1" dirty="0" smtClean="0"/>
              <a:t>Remember:</a:t>
            </a:r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NOT billions, thousands, or hundreds!!</a:t>
            </a:r>
          </a:p>
          <a:p>
            <a:endParaRPr lang="en-US" dirty="0"/>
          </a:p>
        </p:txBody>
      </p:sp>
      <p:pic>
        <p:nvPicPr>
          <p:cNvPr id="6" name="Picture 5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8458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Simple Math</a:t>
            </a:r>
            <a:endParaRPr lang="en-US" sz="40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+	</a:t>
            </a:r>
            <a:r>
              <a:rPr lang="en-US" sz="2400" dirty="0" smtClean="0"/>
              <a:t>plus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-	</a:t>
            </a:r>
            <a:r>
              <a:rPr lang="en-US" sz="2400" dirty="0" smtClean="0"/>
              <a:t>minus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x	</a:t>
            </a:r>
            <a:r>
              <a:rPr lang="en-US" sz="2400" dirty="0" smtClean="0"/>
              <a:t>times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÷ 	</a:t>
            </a:r>
            <a:r>
              <a:rPr lang="en-US" sz="2400" dirty="0" smtClean="0"/>
              <a:t>divided by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=	</a:t>
            </a:r>
            <a:r>
              <a:rPr lang="en-US" sz="2400" dirty="0" smtClean="0"/>
              <a:t>equals</a:t>
            </a:r>
          </a:p>
          <a:p>
            <a:r>
              <a:rPr lang="en-US" sz="44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8 x 8 = 64		13 + 29 = 42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56 ÷ 8 = 7		100 – 12 = 88</a:t>
            </a:r>
            <a:endParaRPr lang="en-US" sz="40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9906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Thank you to </a:t>
            </a:r>
            <a:r>
              <a:rPr lang="en-US" sz="2000" dirty="0" smtClean="0">
                <a:hlinkClick r:id="rId2"/>
              </a:rPr>
              <a:t>Kenneth </a:t>
            </a:r>
            <a:r>
              <a:rPr lang="en-US" sz="2000" dirty="0" err="1" smtClean="0">
                <a:hlinkClick r:id="rId2"/>
              </a:rPr>
              <a:t>Beare</a:t>
            </a:r>
            <a:r>
              <a:rPr lang="en-US" sz="2000" dirty="0" smtClean="0"/>
              <a:t>, at About.com Guide for the basic outline of this presentation.</a:t>
            </a:r>
          </a:p>
          <a:p>
            <a:endParaRPr lang="en-US" sz="2000" dirty="0" smtClean="0"/>
          </a:p>
          <a:p>
            <a:endParaRPr lang="en-US" sz="2400" dirty="0" smtClean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547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772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Hundreds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225  </a:t>
            </a:r>
            <a:r>
              <a:rPr lang="en-US" sz="4000" dirty="0" smtClean="0"/>
              <a:t>Two hundred twenty five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333	894	237	662</a:t>
            </a:r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6" name="Picture 5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Thousands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831,259 	</a:t>
            </a:r>
            <a:r>
              <a:rPr lang="en-US" sz="4000" dirty="0" smtClean="0"/>
              <a:t>Eight hundred thirty 		   		one thousand, two 				hundred fifty nine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2,333		14,894		38,237 </a:t>
            </a:r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458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Millions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298,356,000</a:t>
            </a:r>
          </a:p>
          <a:p>
            <a:r>
              <a:rPr lang="en-US" sz="4000" dirty="0" smtClean="0"/>
              <a:t>	Two </a:t>
            </a:r>
            <a:r>
              <a:rPr lang="en-US" sz="4000" dirty="0" smtClean="0"/>
              <a:t>hundred ninety </a:t>
            </a:r>
            <a:r>
              <a:rPr lang="en-US" sz="4000" dirty="0" smtClean="0"/>
              <a:t>eight </a:t>
            </a:r>
            <a:r>
              <a:rPr lang="en-US" sz="4000" dirty="0" smtClean="0"/>
              <a:t>	million, three </a:t>
            </a:r>
            <a:r>
              <a:rPr lang="en-US" sz="4000" dirty="0" smtClean="0"/>
              <a:t>hundred fifty </a:t>
            </a:r>
            <a:r>
              <a:rPr lang="en-US" sz="4000" dirty="0" smtClean="0"/>
              <a:t>	six </a:t>
            </a:r>
            <a:r>
              <a:rPr lang="en-US" sz="4000" dirty="0" smtClean="0"/>
              <a:t>	thousand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10,476,329	823,564,004 </a:t>
            </a:r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772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Decimals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4.56</a:t>
            </a:r>
            <a:r>
              <a:rPr lang="en-US" sz="4000" dirty="0" smtClean="0"/>
              <a:t>	Four point five six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		(. = point)</a:t>
            </a:r>
            <a:endParaRPr lang="en-US" sz="4000" b="1" dirty="0" smtClean="0"/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98.6	   104.68		3.99</a:t>
            </a:r>
            <a:r>
              <a:rPr lang="en-US" sz="4000" b="1" dirty="0" smtClean="0"/>
              <a:t>	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17" name="Picture 16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772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Percentages</a:t>
            </a:r>
            <a:endParaRPr lang="en-US" sz="4000" dirty="0" smtClean="0"/>
          </a:p>
          <a:p>
            <a:r>
              <a:rPr lang="en-US" sz="4000" b="1" dirty="0" smtClean="0">
                <a:solidFill>
                  <a:srgbClr val="0070C0"/>
                </a:solidFill>
              </a:rPr>
              <a:t>39%</a:t>
            </a:r>
            <a:r>
              <a:rPr lang="en-US" sz="4000" b="1" dirty="0" smtClean="0"/>
              <a:t>	</a:t>
            </a:r>
            <a:r>
              <a:rPr lang="en-US" sz="4000" dirty="0" smtClean="0"/>
              <a:t>Thirty nine percent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(% = percent)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75%	24%	99%	.04%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5" name="Picture 4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458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Fractions</a:t>
            </a:r>
            <a:endParaRPr lang="en-US" sz="4000" dirty="0" smtClean="0"/>
          </a:p>
          <a:p>
            <a:r>
              <a:rPr lang="en-US" sz="4000" dirty="0" smtClean="0"/>
              <a:t>	Read the top number as a 	cardinal number, </a:t>
            </a:r>
          </a:p>
          <a:p>
            <a:r>
              <a:rPr lang="en-US" sz="4000" dirty="0" smtClean="0"/>
              <a:t>	followed by the </a:t>
            </a:r>
          </a:p>
          <a:p>
            <a:r>
              <a:rPr lang="en-US" sz="4000" dirty="0" smtClean="0"/>
              <a:t>	ordinal number + ‘s’ (</a:t>
            </a:r>
            <a:r>
              <a:rPr lang="en-US" sz="3200" dirty="0" smtClean="0"/>
              <a:t>if plural)</a:t>
            </a:r>
            <a:endParaRPr lang="en-US" sz="4000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4/5</a:t>
            </a:r>
            <a:r>
              <a:rPr lang="en-US" sz="4000" dirty="0" smtClean="0"/>
              <a:t>	Four fifths	</a:t>
            </a:r>
          </a:p>
          <a:p>
            <a:r>
              <a:rPr lang="en-US" sz="2800" dirty="0" smtClean="0"/>
              <a:t>	   (cardinal number/ordinal number + s)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7854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 you express…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Fractions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2/3</a:t>
            </a:r>
            <a:r>
              <a:rPr lang="en-US" sz="4000" dirty="0" smtClean="0"/>
              <a:t>	two thirds	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1/2</a:t>
            </a:r>
            <a:r>
              <a:rPr lang="en-US" sz="4000" dirty="0" smtClean="0"/>
              <a:t> 	one half (an exception)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3/2</a:t>
            </a:r>
            <a:r>
              <a:rPr lang="en-US" sz="4000" b="1" dirty="0" smtClean="0"/>
              <a:t>	</a:t>
            </a:r>
            <a:r>
              <a:rPr lang="en-US" sz="4000" dirty="0" smtClean="0"/>
              <a:t>three halves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Practice: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1/4	1/3	7/8	4/2</a:t>
            </a:r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r>
              <a:rPr lang="en-US" sz="4000" b="1" dirty="0" smtClean="0"/>
              <a:t>	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Pictur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96960"/>
            <a:ext cx="9144000" cy="86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Fresh_theme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Theme_Fresh_theme</Template>
  <TotalTime>368</TotalTime>
  <Words>196</Words>
  <Application>Microsoft Office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Theme_Fresh_theme</vt:lpstr>
      <vt:lpstr>Expressing Numbers  in English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How do you express…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Jann Vander Mey</dc:creator>
  <cp:lastModifiedBy>Jann Vander Mey</cp:lastModifiedBy>
  <cp:revision>23</cp:revision>
  <dcterms:created xsi:type="dcterms:W3CDTF">2012-09-15T19:11:17Z</dcterms:created>
  <dcterms:modified xsi:type="dcterms:W3CDTF">2012-09-19T01:10:58Z</dcterms:modified>
</cp:coreProperties>
</file>